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60" r:id="rId6"/>
    <p:sldId id="259" r:id="rId7"/>
    <p:sldId id="262" r:id="rId8"/>
    <p:sldId id="267" r:id="rId9"/>
    <p:sldId id="261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862AB-36BF-2EA4-7189-2D0F23116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082D3-EBBC-8C55-10C7-A70968F93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BD58E-22AE-A5C6-1A00-9C9D60570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6E27B-3FE4-4859-909E-40552A81A857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B1A3E-F156-C384-4870-A3B1DCB56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C6EC3-CF7C-5474-B840-702D2F144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372B7-97D1-47B8-9523-1B49C600E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0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AB36C-F1EC-4E64-6183-6D1F04C12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36308-988D-7B64-074A-7B5AAB4266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2411B-A28C-E21D-5233-7145F1DF5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6E27B-3FE4-4859-909E-40552A81A857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FC8B8-D70B-CD80-F466-DDF371DB7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1C4D4-3AD9-9F71-C37E-4CE03A8E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372B7-97D1-47B8-9523-1B49C600E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68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714DEC-41B9-80A7-C364-3A209E4BCA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86AD1F-EC35-ECDB-B7BB-D66FBEB59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1FC39-4EA2-C3A9-01E7-5E7556C7D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6E27B-3FE4-4859-909E-40552A81A857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22A4-E24A-44F4-D9E3-5FFB31FB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3FDFE-44DC-01C2-9D1F-1C1E9223F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372B7-97D1-47B8-9523-1B49C600E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2F84D-81AF-DA13-027E-1861E939F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59214-377D-2EB8-E800-92D1A6BC6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EDB2B-9E52-969B-1EBF-051C5114D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6E27B-3FE4-4859-909E-40552A81A857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C556E-6CCE-6F72-FF95-5EA268EAA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38BAB-F25B-883F-9ADD-7A7FB6BE1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372B7-97D1-47B8-9523-1B49C600E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74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D92F6-1EA6-BE60-60B3-440145D61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29BC1-F9D4-EE77-1E76-D04791FDA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09E3E-60EB-B201-6F77-8419AD57F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6E27B-3FE4-4859-909E-40552A81A857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355F2-34D2-3B1D-DF8F-61A8E3CAA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279EA-2368-7373-0A70-BCC9EDAA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372B7-97D1-47B8-9523-1B49C600E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86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7EE00-6281-F82C-AE72-B0EF2E378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54B46-4F3A-7CC0-1654-13370A555A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81E1F-806E-0904-88C9-0B6AF93E5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61EA2E-EF3D-746E-B63E-C93684CC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6E27B-3FE4-4859-909E-40552A81A857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7523D0-B818-50CB-EBB0-DDC836307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41705-3F08-AFC8-AA42-C2A0F4F74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372B7-97D1-47B8-9523-1B49C600E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9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05971-D86A-BC1A-AC21-AECBC39BA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9DEF8-048D-F896-7CF2-2FC5E6583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C4B39-54F0-12DE-48DF-500DD11BE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67720-3F60-C66D-B2B9-E7B0E88A38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DCB03B-369E-1F30-DCDC-496FA63091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F10212-5A61-EF88-468E-37475A567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6E27B-3FE4-4859-909E-40552A81A857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C069A-4E67-417F-9659-3724F16D7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C59401-AE82-8651-6E3C-B4AA04CB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372B7-97D1-47B8-9523-1B49C600E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23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4FA61-97EA-10CA-3BB9-917943F1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79D666-78D4-51AC-D230-7CD568D76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6E27B-3FE4-4859-909E-40552A81A857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0AB66D-A3F3-B67D-1F05-54DAFDD1D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A3447-0785-DF13-163F-141DA398B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372B7-97D1-47B8-9523-1B49C600E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721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BB9328-2B43-D4ED-CEE8-2754012AA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6E27B-3FE4-4859-909E-40552A81A857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9BB45-E585-620B-7583-5B6811665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90A14-32B1-A639-2B2E-DB27399A9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372B7-97D1-47B8-9523-1B49C600E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09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9EE4-CF37-3A2D-F022-BD844A6F2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9430D-B84A-C80C-CDD7-F6E195EE8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AB701-9F2C-5B0B-F194-C18D7B652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90137-A0BA-D4D2-C0BB-065E1C187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6E27B-3FE4-4859-909E-40552A81A857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48824-13C9-0EB0-9CF9-8636B7AB6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C4A98-4B3B-A037-674B-5765A45E2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372B7-97D1-47B8-9523-1B49C600E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63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2E796-E433-941D-59C2-380481CFD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24B82-5568-2206-53C0-F09FA3B65F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6B86DE-8DC2-86D0-EF87-283C564AD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3A916-7130-31FA-E54F-A4CAD328A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6E27B-3FE4-4859-909E-40552A81A857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3B355-60CC-F51F-A6EF-B28EBBA1D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7E3C9-3C24-C7B2-A048-62A56528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372B7-97D1-47B8-9523-1B49C600E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49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18F14D-E034-0D29-0602-98879AD67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6CD3B-F578-C520-9177-7BB781D5F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11CA1-21B4-54B4-D031-0E137AAA65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6E27B-3FE4-4859-909E-40552A81A857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94C5D-68BA-26C1-1B00-9ED7E90C6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493A6-9CCF-AE0C-1BF3-0C1045013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372B7-97D1-47B8-9523-1B49C600E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35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6AEC-C302-C084-FA93-A95120E78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Divided Difference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CDDDA-57AC-6981-BDCF-55694FA4E0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NAZMUL KADER CHOWDHURY</a:t>
            </a:r>
          </a:p>
        </p:txBody>
      </p:sp>
    </p:spTree>
    <p:extLst>
      <p:ext uri="{BB962C8B-B14F-4D97-AF65-F5344CB8AC3E}">
        <p14:creationId xmlns:p14="http://schemas.microsoft.com/office/powerpoint/2010/main" val="2282109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20464CA-9F84-C255-4799-32DB1980B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659827"/>
              </p:ext>
            </p:extLst>
          </p:nvPr>
        </p:nvGraphicFramePr>
        <p:xfrm>
          <a:off x="1788807" y="951831"/>
          <a:ext cx="8128000" cy="810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28871335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058408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586748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3779771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33366583"/>
                    </a:ext>
                  </a:extLst>
                </a:gridCol>
              </a:tblGrid>
              <a:tr h="440056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732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9274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5EDCFDA-7814-52F9-EAF6-91F5D749A536}"/>
              </a:ext>
            </a:extLst>
          </p:cNvPr>
          <p:cNvSpPr txBox="1"/>
          <p:nvPr/>
        </p:nvSpPr>
        <p:spPr>
          <a:xfrm>
            <a:off x="389003" y="237204"/>
            <a:ext cx="10744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Find the interpolating polynomial by 1) divided difference formula 2) Lagrange’s formula for the following  data show that both methods give rise to the same polynomial.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A8D46-9B16-8BF5-0C2E-58AA850D4E68}"/>
              </a:ext>
            </a:extLst>
          </p:cNvPr>
          <p:cNvSpPr txBox="1"/>
          <p:nvPr/>
        </p:nvSpPr>
        <p:spPr>
          <a:xfrm>
            <a:off x="1711488" y="1930712"/>
            <a:ext cx="4630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 Find the missing values in the following table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2698886-13FC-B2E7-A737-FD2BBEEB6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773152"/>
              </p:ext>
            </p:extLst>
          </p:nvPr>
        </p:nvGraphicFramePr>
        <p:xfrm>
          <a:off x="1788807" y="2328381"/>
          <a:ext cx="8128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68326123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95310437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801229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61324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26185825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199950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70766319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550552572"/>
                    </a:ext>
                  </a:extLst>
                </a:gridCol>
              </a:tblGrid>
              <a:tr h="15548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59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79723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EF0E46F-E096-A61A-00A6-5D8D44F1CF5C}"/>
              </a:ext>
            </a:extLst>
          </p:cNvPr>
          <p:cNvSpPr txBox="1"/>
          <p:nvPr/>
        </p:nvSpPr>
        <p:spPr>
          <a:xfrm>
            <a:off x="1598367" y="3369557"/>
            <a:ext cx="6391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3) Find for what value of </a:t>
            </a:r>
            <a:r>
              <a:rPr lang="en-US" dirty="0" err="1"/>
              <a:t>x,y</a:t>
            </a:r>
            <a:r>
              <a:rPr lang="en-US" dirty="0"/>
              <a:t> is maximum, from the following data  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D5A9563-00A4-F350-C63E-FF25BD3D2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633805"/>
              </p:ext>
            </p:extLst>
          </p:nvPr>
        </p:nvGraphicFramePr>
        <p:xfrm>
          <a:off x="1711488" y="3738889"/>
          <a:ext cx="812800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35032885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485521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7998341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83297173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3291900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31190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616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444948"/>
                  </a:ext>
                </a:extLst>
              </a:tr>
            </a:tbl>
          </a:graphicData>
        </a:graphic>
      </p:graphicFrame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67355F23-D4C2-6C9C-476A-B665613AED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631110"/>
              </p:ext>
            </p:extLst>
          </p:nvPr>
        </p:nvGraphicFramePr>
        <p:xfrm>
          <a:off x="1788805" y="5224152"/>
          <a:ext cx="67733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80808888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5335604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9670740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4507198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277237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119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10740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DD27C7-F7A7-EB1B-BDDA-043E5B8D5E72}"/>
              </a:ext>
            </a:extLst>
          </p:cNvPr>
          <p:cNvSpPr txBox="1"/>
          <p:nvPr/>
        </p:nvSpPr>
        <p:spPr>
          <a:xfrm>
            <a:off x="1711488" y="4718229"/>
            <a:ext cx="872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 Find the equation of cubic which passes through point using divided difference formula</a:t>
            </a:r>
          </a:p>
        </p:txBody>
      </p:sp>
    </p:spTree>
    <p:extLst>
      <p:ext uri="{BB962C8B-B14F-4D97-AF65-F5344CB8AC3E}">
        <p14:creationId xmlns:p14="http://schemas.microsoft.com/office/powerpoint/2010/main" val="185384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ron Powder 325mesh, Packaging Size: 50 Kg, Rs 160 /kilogram Stark ...">
            <a:extLst>
              <a:ext uri="{FF2B5EF4-FFF2-40B4-BE49-F238E27FC236}">
                <a16:creationId xmlns:a16="http://schemas.microsoft.com/office/drawing/2014/main" id="{82EC8DDB-0C6C-F55A-2A31-37BF4802B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5" y="491567"/>
            <a:ext cx="2519510" cy="251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8E8AD99-B51D-68EA-4F35-6D89C1466F98}"/>
              </a:ext>
            </a:extLst>
          </p:cNvPr>
          <p:cNvSpPr/>
          <p:nvPr/>
        </p:nvSpPr>
        <p:spPr>
          <a:xfrm>
            <a:off x="3184877" y="15662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Outdoor Old Fashioned Blacksmith Furnace Burning Stock Photo 192420914 ...">
            <a:extLst>
              <a:ext uri="{FF2B5EF4-FFF2-40B4-BE49-F238E27FC236}">
                <a16:creationId xmlns:a16="http://schemas.microsoft.com/office/drawing/2014/main" id="{2ACCDA0A-1C93-6CB7-CFF9-96A8AA809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707" y="677452"/>
            <a:ext cx="333375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83AAC09-8CA2-915A-9092-56B5930353F2}"/>
              </a:ext>
            </a:extLst>
          </p:cNvPr>
          <p:cNvSpPr/>
          <p:nvPr/>
        </p:nvSpPr>
        <p:spPr>
          <a:xfrm>
            <a:off x="7755879" y="166926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IPv4 vs IPv6 and the missing IPv5 - Neterra.cloud Blog">
            <a:extLst>
              <a:ext uri="{FF2B5EF4-FFF2-40B4-BE49-F238E27FC236}">
                <a16:creationId xmlns:a16="http://schemas.microsoft.com/office/drawing/2014/main" id="{6ED700EA-303B-40E8-D8B0-D2F75C2B0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79" y="3832783"/>
            <a:ext cx="3061846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E0E9108-5980-CC7A-5D10-61DDC0B91930}"/>
              </a:ext>
            </a:extLst>
          </p:cNvPr>
          <p:cNvSpPr/>
          <p:nvPr/>
        </p:nvSpPr>
        <p:spPr>
          <a:xfrm>
            <a:off x="3674081" y="48572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0DE404-2DCA-777B-F53B-BC18994306B3}"/>
              </a:ext>
            </a:extLst>
          </p:cNvPr>
          <p:cNvSpPr/>
          <p:nvPr/>
        </p:nvSpPr>
        <p:spPr>
          <a:xfrm>
            <a:off x="4719957" y="4232195"/>
            <a:ext cx="2218171" cy="17348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LAGRANGE OR DIVIDED DIFFERENCE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7CA3FA0-C44C-35A9-0B84-19F8AABE9A80}"/>
              </a:ext>
            </a:extLst>
          </p:cNvPr>
          <p:cNvSpPr/>
          <p:nvPr/>
        </p:nvSpPr>
        <p:spPr>
          <a:xfrm>
            <a:off x="7005596" y="48572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50FF5F-3321-462A-E46B-156F6591B301}"/>
              </a:ext>
            </a:extLst>
          </p:cNvPr>
          <p:cNvSpPr/>
          <p:nvPr/>
        </p:nvSpPr>
        <p:spPr>
          <a:xfrm>
            <a:off x="8500106" y="4036865"/>
            <a:ext cx="2218170" cy="20717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POLYNOMIALS</a:t>
            </a:r>
          </a:p>
        </p:txBody>
      </p:sp>
      <p:pic>
        <p:nvPicPr>
          <p:cNvPr id="13" name="Picture 6" descr="Pure Iron Metal">
            <a:extLst>
              <a:ext uri="{FF2B5EF4-FFF2-40B4-BE49-F238E27FC236}">
                <a16:creationId xmlns:a16="http://schemas.microsoft.com/office/drawing/2014/main" id="{C93DD221-AB3C-18B4-33D8-EB9941D8A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287" y="322572"/>
            <a:ext cx="2992657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994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F55949-C019-F897-2C23-E431A189C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029" y="0"/>
            <a:ext cx="6202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29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2ADA00-D7B1-4783-22B6-3AB57E345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70" y="0"/>
            <a:ext cx="9560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81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21643-A185-C5FD-7FAA-E25774BA1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 and Minima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8002BA-DA7D-BC35-1F5B-B34EA684F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1690" y="1940949"/>
            <a:ext cx="3828620" cy="41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35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07B35F-6ED1-0C0E-8C43-00C2A7B31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786" y="414779"/>
            <a:ext cx="6974428" cy="617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58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1FCEC7-FF1D-B2EF-EB2A-8ED5AE84A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903" y="157898"/>
            <a:ext cx="5461261" cy="631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30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1F93AA-AA44-C610-7B5C-3766F377455C}"/>
              </a:ext>
            </a:extLst>
          </p:cNvPr>
          <p:cNvSpPr txBox="1"/>
          <p:nvPr/>
        </p:nvSpPr>
        <p:spPr>
          <a:xfrm>
            <a:off x="829558" y="433633"/>
            <a:ext cx="280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 :FIND THE LOCATION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00D20-E12E-8464-741D-0BD5629C6A8E}"/>
              </a:ext>
            </a:extLst>
          </p:cNvPr>
          <p:cNvSpPr txBox="1"/>
          <p:nvPr/>
        </p:nvSpPr>
        <p:spPr>
          <a:xfrm>
            <a:off x="846229" y="2889986"/>
            <a:ext cx="278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2: TEST THE LOCATION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2F82C-DE91-134B-6DDD-C36390932D41}"/>
              </a:ext>
            </a:extLst>
          </p:cNvPr>
          <p:cNvSpPr txBox="1"/>
          <p:nvPr/>
        </p:nvSpPr>
        <p:spPr>
          <a:xfrm>
            <a:off x="922181" y="4977007"/>
            <a:ext cx="2453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3: FIND THE VALUE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3E0BE98C-0CCC-43E9-F3EE-98AB552D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949" y="271020"/>
            <a:ext cx="6482500" cy="631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89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BC591CF-0CB2-D24B-2EFD-4C4D1A8A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11" y="0"/>
            <a:ext cx="10677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5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158</Words>
  <Application>Microsoft Office PowerPoint</Application>
  <PresentationFormat>Widescreen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Divided Difference</vt:lpstr>
      <vt:lpstr>PowerPoint Presentation</vt:lpstr>
      <vt:lpstr>PowerPoint Presentation</vt:lpstr>
      <vt:lpstr>PowerPoint Presentation</vt:lpstr>
      <vt:lpstr>Maxima and Minima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Divided Difference</dc:title>
  <dc:creator>Nazmul kader Chowdhury</dc:creator>
  <cp:lastModifiedBy>Nazmul kader Chowdhury</cp:lastModifiedBy>
  <cp:revision>8</cp:revision>
  <dcterms:created xsi:type="dcterms:W3CDTF">2025-04-29T13:51:24Z</dcterms:created>
  <dcterms:modified xsi:type="dcterms:W3CDTF">2025-05-05T15:21:12Z</dcterms:modified>
</cp:coreProperties>
</file>